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295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295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280" cy="17539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0"/>
            <a:ext cx="10076400" cy="94140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6620400"/>
            <a:ext cx="10076400" cy="94140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63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texto del esquema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2034720"/>
            <a:ext cx="9071280" cy="187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6699"/>
                </a:solidFill>
                <a:latin typeface="Arial"/>
              </a:rPr>
              <a:t> </a:t>
            </a:r>
            <a:r>
              <a:rPr b="0" lang="es-ES" sz="4400" spc="-1" strike="noStrike">
                <a:solidFill>
                  <a:srgbClr val="006699"/>
                </a:solidFill>
                <a:latin typeface="Arial"/>
              </a:rPr>
              <a:t>Libre comercio: La ventaja comparativa demostrada por </a:t>
            </a:r>
            <a:br/>
            <a:r>
              <a:rPr b="0" lang="es-ES" sz="4400" spc="-1" strike="noStrike">
                <a:solidFill>
                  <a:srgbClr val="006699"/>
                </a:solidFill>
                <a:latin typeface="Arial"/>
              </a:rPr>
              <a:t>David Ricardo</a:t>
            </a:r>
            <a:endParaRPr b="0" lang="es-E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1280" cy="63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ffffff"/>
                </a:solidFill>
                <a:latin typeface="Arial"/>
              </a:rPr>
              <a:t>Condiciones desiguales de partida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En una isla desierta, Wanda (18 años) y Paco (60 años) sobreviven a un naufragio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Wanda sube bien a los cocoteros (10 a la hora), pero pesca mal (5 a la hora)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Paco pesca bien (10 a la hora) pero sube mal a por los cocos (5 a la hora)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Como hace calor, solo trabajan dos horas al día</a:t>
            </a:r>
            <a:endParaRPr b="0" lang="es-E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9071280" cy="63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ffffff"/>
                </a:solidFill>
                <a:latin typeface="Arial"/>
              </a:rPr>
              <a:t>SIN COMERCIO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ESCENARIO 1: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Como Wanda y Paco se llevan mal, no intercambian comida.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Wanda come 10 cocos y 5 peces al día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Paco come 5 cocos y 10 peces al día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Ninguno muere por desnutrición, pero en total consumen 15 cocos y 15 peces.</a:t>
            </a:r>
            <a:endParaRPr b="0" lang="es-E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1280" cy="63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ffffff"/>
                </a:solidFill>
                <a:latin typeface="Arial"/>
              </a:rPr>
              <a:t>CON COMERCIO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Como Wanda trabajaba en la OMC, se le ocurre que mejor llevarse bien y que se puede hacer un intercambio a 1 coco = 1 pez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Como Paco está de acuerdo, propone que cada uno se dedique a lo que mejor hace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Al día, juntan 20 cocos (Wanda) y 20 peces (Paco)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Se realiza el intercambio según preferencias   </a:t>
            </a:r>
            <a:endParaRPr b="0" lang="es-E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301320"/>
            <a:ext cx="9071280" cy="63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ffffff"/>
                </a:solidFill>
                <a:latin typeface="Arial"/>
              </a:rPr>
              <a:t>CON COMERCIO II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Supongamos que hay preferencia por la dieta 50/50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Tanto Wanda como Paco comen 10 cocos y 10 peces, 5 unidades más de consumo por día</a:t>
            </a:r>
            <a:endParaRPr b="0" lang="es-E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66cc"/>
                </a:solidFill>
                <a:latin typeface="Arial"/>
              </a:rPr>
              <a:t>EPÍLOGO: Cuando encontraron a los náufragos años más tarde, ambos tenían problemas de sobrepeso.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s-E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2021-05-11T00:49:00Z</dcterms:created>
  <dc:creator/>
  <dc:description/>
  <dc:language>es-ES</dc:language>
  <cp:lastModifiedBy/>
  <dcterms:modified xsi:type="dcterms:W3CDTF">2021-05-25T11:49:07Z</dcterms:modified>
  <cp:revision>3</cp:revision>
  <dc:subject/>
  <dc:title>Blue Curve</dc:title>
</cp:coreProperties>
</file>